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4" r:id="rId4"/>
    <p:sldId id="263" r:id="rId5"/>
    <p:sldId id="262" r:id="rId6"/>
    <p:sldId id="266" r:id="rId7"/>
    <p:sldId id="265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3B7FE-9AB8-4D72-88A2-40FC96E153C6}" type="datetimeFigureOut">
              <a:rPr lang="ru-RU" smtClean="0"/>
              <a:pPr/>
              <a:t>27.12.2020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DAE22-71D3-42D0-8D3B-7A50732C95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8168934" cy="864096"/>
          </a:xfrm>
        </p:spPr>
        <p:txBody>
          <a:bodyPr>
            <a:noAutofit/>
          </a:bodyPr>
          <a:lstStyle/>
          <a:p>
            <a:r>
              <a:rPr lang="ru-RU" sz="28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Муниципальное автономное дошкольное образовательное учреждение детский сад № 299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7416824" cy="4010000"/>
          </a:xfrm>
        </p:spPr>
        <p:txBody>
          <a:bodyPr>
            <a:noAutofit/>
          </a:bodyPr>
          <a:lstStyle/>
          <a:p>
            <a:r>
              <a:rPr lang="ru-RU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 </a:t>
            </a:r>
            <a:r>
              <a:rPr lang="ru-RU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рамках Городского образовательного проекта «Добрый город</a:t>
            </a:r>
            <a:r>
              <a:rPr lang="ru-RU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»</a:t>
            </a:r>
          </a:p>
          <a:p>
            <a:r>
              <a:rPr lang="ru-RU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Фестиваль  «Юный архитектор» </a:t>
            </a:r>
            <a:endParaRPr lang="ru-RU" b="1" dirty="0" smtClean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ru-RU" sz="4000" b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Проект «Макет метро </a:t>
            </a:r>
            <a:r>
              <a:rPr lang="ru-RU" sz="40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будущего»</a:t>
            </a:r>
          </a:p>
          <a:p>
            <a:endParaRPr lang="ru-RU" sz="16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r"/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Ст. воспитатель М.Н. Смирнова</a:t>
            </a:r>
          </a:p>
          <a:p>
            <a:pPr algn="r"/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Воспитатель А.В. Афанасьева</a:t>
            </a:r>
          </a:p>
          <a:p>
            <a:pPr algn="r"/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r>
              <a:rPr lang="ru-RU" sz="2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г. Екатеринбург, 2020 г.</a:t>
            </a:r>
            <a:endParaRPr lang="ru-RU" sz="2400" b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9792" y="476672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</a:t>
            </a:r>
          </a:p>
        </p:txBody>
      </p:sp>
      <p:pic>
        <p:nvPicPr>
          <p:cNvPr id="6" name="Рисунок 5" descr="WhatsApp Image 2020-12-27 at 22.55.2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9" y="1412776"/>
            <a:ext cx="7104788" cy="49685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9792" y="476672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</a:t>
            </a:r>
          </a:p>
        </p:txBody>
      </p:sp>
      <p:pic>
        <p:nvPicPr>
          <p:cNvPr id="6" name="Рисунок 5" descr="WhatsApp Image 2020-12-27 at 22.55.20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1340768"/>
            <a:ext cx="7776864" cy="48965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3001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71800" y="404664"/>
            <a:ext cx="6382990" cy="6120680"/>
          </a:xfrm>
        </p:spPr>
        <p:txBody>
          <a:bodyPr>
            <a:norm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 обобщить информацию о метрополитене, обогащение социального опыта дошкольников при поездках с метро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15816" y="208239"/>
            <a:ext cx="6228184" cy="91650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0031537"/>
              </p:ext>
            </p:extLst>
          </p:nvPr>
        </p:nvGraphicFramePr>
        <p:xfrm>
          <a:off x="3635896" y="1484784"/>
          <a:ext cx="5167139" cy="2804160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5167139"/>
              </a:tblGrid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информации о метрополитене: истории, профессии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Подборка сюжетных картинок, презентации, мультфильмов, схема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конспекта образовательной деятельности «Путешествие по метро»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94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Подбор художественной литературы (загадок, стихов, рассказов)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87" t="12948" r="25278"/>
          <a:stretch/>
        </p:blipFill>
        <p:spPr>
          <a:xfrm>
            <a:off x="179512" y="2492896"/>
            <a:ext cx="3168352" cy="3793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72799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411760" y="476672"/>
            <a:ext cx="65527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этап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1444075"/>
              </p:ext>
            </p:extLst>
          </p:nvPr>
        </p:nvGraphicFramePr>
        <p:xfrm>
          <a:off x="4499992" y="1246112"/>
          <a:ext cx="4303043" cy="546492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4303043"/>
              </a:tblGrid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с детьми о метрополитене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деятельность «Путешествие по метро»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Рассматривание иллюстрации, фотографии, картинок о метро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306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тематической выставки «Станции Екатеринбургского метрополитена» (фоторепортаж посещения станции детей с родителями)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проигрывание  сюжетно-ролевых игр «Мы едем в метро»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мультфильмов, диафильма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станции метро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Конкурс рисунков «Станция будущего»</a:t>
                      </a:r>
                    </a:p>
                  </a:txBody>
                  <a:tcPr marL="68580" marR="68580" marT="0" marB="0"/>
                </a:tc>
              </a:tr>
              <a:tr h="6204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Изготовление альбома детских творческих работ «Метро будущего»</a:t>
                      </a: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схемы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0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Конструирование проекта</a:t>
                      </a:r>
                      <a:endParaRPr lang="ru-RU" sz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564904"/>
            <a:ext cx="3995936" cy="29969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30423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276872"/>
            <a:ext cx="3168352" cy="42244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16514" y="260647"/>
            <a:ext cx="4255886" cy="31919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2204" y="3284983"/>
            <a:ext cx="4288476" cy="32163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39679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pic>
        <p:nvPicPr>
          <p:cNvPr id="6" name="Рисунок 5" descr="WhatsApp Image 2020-11-11 at 11.41.35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40" y="188640"/>
            <a:ext cx="2105812" cy="28150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WhatsApp Image 2020-11-11 at 11.41.47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95736" y="260648"/>
            <a:ext cx="2232248" cy="30865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WhatsApp Image 2020-11-11 at 11.42.08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355976" y="332656"/>
            <a:ext cx="2304256" cy="30723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WhatsApp Image 2020-11-11 at 11.42.26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44208" y="476672"/>
            <a:ext cx="2278378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WhatsApp Image 2020-11-11 at 11.42.47 (2)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3140968"/>
            <a:ext cx="2106234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WhatsApp Image 2020-11-11 at 11.43.03 (3)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195736" y="3284984"/>
            <a:ext cx="2178243" cy="2904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WhatsApp Image 2020-11-11 at 11.43.11 (3).jpe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427984" y="3429000"/>
            <a:ext cx="2232248" cy="2976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WhatsApp Image 2020-11-11 at 11.43.27.jpe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516216" y="3573016"/>
            <a:ext cx="2232248" cy="29763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7834"/>
          <a:stretch/>
        </p:blipFill>
        <p:spPr>
          <a:xfrm>
            <a:off x="4211960" y="404664"/>
            <a:ext cx="4176464" cy="28083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1644" y="1988839"/>
            <a:ext cx="3024337" cy="40324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9154"/>
          <a:stretch/>
        </p:blipFill>
        <p:spPr>
          <a:xfrm>
            <a:off x="4211960" y="3572906"/>
            <a:ext cx="4176464" cy="29524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876533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9792" y="476672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</a:t>
            </a:r>
          </a:p>
        </p:txBody>
      </p:sp>
      <p:pic>
        <p:nvPicPr>
          <p:cNvPr id="6" name="Рисунок 5" descr="WhatsApp Image 2020-12-27 at 22.55.27.jpeg"/>
          <p:cNvPicPr>
            <a:picLocks noChangeAspect="1"/>
          </p:cNvPicPr>
          <p:nvPr/>
        </p:nvPicPr>
        <p:blipFill>
          <a:blip r:embed="rId4" cstate="print"/>
          <a:srcRect b="21466"/>
          <a:stretch>
            <a:fillRect/>
          </a:stretch>
        </p:blipFill>
        <p:spPr>
          <a:xfrm>
            <a:off x="827584" y="1628800"/>
            <a:ext cx="7566248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солнцево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219492" cy="6858000"/>
          </a:xfrm>
          <a:prstGeom prst="rect">
            <a:avLst/>
          </a:prstGeom>
        </p:spPr>
      </p:pic>
      <p:pic>
        <p:nvPicPr>
          <p:cNvPr id="5" name="Picture 4" descr="https://upload.wikimedia.org/wikipedia/commons/thumb/2/2d/Ekb_metro_logo.svg/1088px-Ekb_metro_logo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1506216" cy="141761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99792" y="476672"/>
            <a:ext cx="60486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</a:t>
            </a:r>
          </a:p>
        </p:txBody>
      </p:sp>
      <p:pic>
        <p:nvPicPr>
          <p:cNvPr id="6" name="Рисунок 5" descr="WhatsApp Image 2020-12-27 at 22.55.2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1340768"/>
            <a:ext cx="7632848" cy="49865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86827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171</Words>
  <Application>Microsoft Office PowerPoint</Application>
  <PresentationFormat>Экран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Муниципальное автономное дошкольное образовательное учреждение детский сад № 299</vt:lpstr>
      <vt:lpstr>Цель проекта: Изучить и обобщить информацию о метрополитене, обогащение социального опыта дошкольников при поездках с метро </vt:lpstr>
      <vt:lpstr>Подготовительный этап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Мария</dc:creator>
  <cp:lastModifiedBy>Мария</cp:lastModifiedBy>
  <cp:revision>12</cp:revision>
  <dcterms:created xsi:type="dcterms:W3CDTF">2020-12-11T15:52:22Z</dcterms:created>
  <dcterms:modified xsi:type="dcterms:W3CDTF">2020-12-27T18:03:04Z</dcterms:modified>
</cp:coreProperties>
</file>