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3" r:id="rId5"/>
    <p:sldId id="262" r:id="rId6"/>
    <p:sldId id="266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B7FE-9AB8-4D72-88A2-40FC96E153C6}" type="datetimeFigureOut">
              <a:rPr lang="ru-RU" smtClean="0"/>
              <a:pPr/>
              <a:t>27.12.2020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AE22-71D3-42D0-8D3B-7A50732C95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8168934" cy="864096"/>
          </a:xfrm>
        </p:spPr>
        <p:txBody>
          <a:bodyPr>
            <a:noAutofit/>
          </a:bodyPr>
          <a:lstStyle/>
          <a:p>
            <a:r>
              <a:rPr lang="ru-RU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Муниципальное автономное дошкольное образовательное учреждение детский сад № 299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628800"/>
            <a:ext cx="7416824" cy="4010000"/>
          </a:xfrm>
        </p:spPr>
        <p:txBody>
          <a:bodyPr>
            <a:noAutofit/>
          </a:bodyPr>
          <a:lstStyle/>
          <a:p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рамках Городского образовательного проекта «Добрый город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</a:p>
          <a:p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Фестиваль  «Юный архитектор» </a:t>
            </a: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4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 «Макет метро </a:t>
            </a:r>
            <a:r>
              <a:rPr lang="ru-RU" sz="4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будущего»</a:t>
            </a:r>
          </a:p>
          <a:p>
            <a:endParaRPr lang="ru-RU" sz="1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Ст. воспитатель М.Н. Смирнова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Воспитатель А.В. Афанасьева</a:t>
            </a:r>
          </a:p>
          <a:p>
            <a:pPr algn="r"/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Екатеринбург, 2020 г.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</a:p>
        </p:txBody>
      </p:sp>
      <p:pic>
        <p:nvPicPr>
          <p:cNvPr id="6" name="Рисунок 5" descr="WhatsApp Image 2020-12-27 at 22.55.2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9" y="1412776"/>
            <a:ext cx="7104788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</a:p>
        </p:txBody>
      </p:sp>
      <p:pic>
        <p:nvPicPr>
          <p:cNvPr id="6" name="Рисунок 5" descr="WhatsApp Image 2020-12-27 at 22.55.2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340768"/>
            <a:ext cx="7776864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001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771800" y="404664"/>
            <a:ext cx="6382990" cy="6120680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обобщить информацию о метрополитене, обогащение социального опыта дошкольников при поездках с метро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915816" y="208239"/>
            <a:ext cx="6228184" cy="9165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0031537"/>
              </p:ext>
            </p:extLst>
          </p:nvPr>
        </p:nvGraphicFramePr>
        <p:xfrm>
          <a:off x="3635896" y="1484784"/>
          <a:ext cx="5167139" cy="28041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5167139"/>
              </a:tblGrid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информации о метрополитене: истории, профессии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 сюжетных картинок, презентации, мультфильмов, схема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конспекта образовательной деятельности «Путешествие по метро»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4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 художественной литературы (загадок, стихов, рассказов)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87" t="12948" r="25278"/>
          <a:stretch/>
        </p:blipFill>
        <p:spPr>
          <a:xfrm>
            <a:off x="179512" y="2492896"/>
            <a:ext cx="3168352" cy="37931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279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11760" y="476672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этап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1444075"/>
              </p:ext>
            </p:extLst>
          </p:nvPr>
        </p:nvGraphicFramePr>
        <p:xfrm>
          <a:off x="4499992" y="1246112"/>
          <a:ext cx="4303043" cy="546492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303043"/>
              </a:tblGrid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детьми о метрополитене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деятельность «Путешествие по метро»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иллюстрации, фотографии, картинок о метро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3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тематической выставки «Станции Екатеринбургского метрополитена» (фоторепортаж посещения станции детей с родителями)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проигрывание  сюжетно-ролевых игр «Мы едем в метро»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мультфильмов, диафильма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станции метро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Конкурс рисунков «Станция будущего»</a:t>
                      </a:r>
                    </a:p>
                  </a:txBody>
                  <a:tcPr marL="68580" marR="68580" marT="0" marB="0"/>
                </a:tc>
              </a:tr>
              <a:tr h="620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Изготовление альбома детских творческих работ «Метро будущего»</a:t>
                      </a: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схемы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0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 проекта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564904"/>
            <a:ext cx="3995936" cy="2996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042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76872"/>
            <a:ext cx="3168352" cy="4224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6514" y="260647"/>
            <a:ext cx="4255886" cy="3191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2204" y="3284983"/>
            <a:ext cx="4288476" cy="32163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3967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pic>
        <p:nvPicPr>
          <p:cNvPr id="6" name="Рисунок 5" descr="WhatsApp Image 2020-11-11 at 11.41.3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40" y="188640"/>
            <a:ext cx="2105812" cy="28150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WhatsApp Image 2020-11-11 at 11.41.4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260648"/>
            <a:ext cx="2232248" cy="3086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WhatsApp Image 2020-11-11 at 11.42.08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32656"/>
            <a:ext cx="2304256" cy="3072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WhatsApp Image 2020-11-11 at 11.42.26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476672"/>
            <a:ext cx="2278378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WhatsApp Image 2020-11-11 at 11.42.47 (2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3140968"/>
            <a:ext cx="210623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WhatsApp Image 2020-11-11 at 11.43.03 (3)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95736" y="3284984"/>
            <a:ext cx="2178243" cy="29043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WhatsApp Image 2020-11-11 at 11.43.11 (3)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27984" y="3429000"/>
            <a:ext cx="2232248" cy="297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WhatsApp Image 2020-11-11 at 11.43.27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3573016"/>
            <a:ext cx="2232248" cy="29763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834"/>
          <a:stretch/>
        </p:blipFill>
        <p:spPr>
          <a:xfrm>
            <a:off x="4211960" y="404664"/>
            <a:ext cx="417646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44" y="1988839"/>
            <a:ext cx="3024337" cy="4032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154"/>
          <a:stretch/>
        </p:blipFill>
        <p:spPr>
          <a:xfrm>
            <a:off x="4211960" y="3572906"/>
            <a:ext cx="4176464" cy="2952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7653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</a:p>
        </p:txBody>
      </p:sp>
      <p:pic>
        <p:nvPicPr>
          <p:cNvPr id="6" name="Рисунок 5" descr="WhatsApp Image 2020-12-27 at 22.55.27.jpeg"/>
          <p:cNvPicPr>
            <a:picLocks noChangeAspect="1"/>
          </p:cNvPicPr>
          <p:nvPr/>
        </p:nvPicPr>
        <p:blipFill>
          <a:blip r:embed="rId4" cstate="print"/>
          <a:srcRect b="21466"/>
          <a:stretch>
            <a:fillRect/>
          </a:stretch>
        </p:blipFill>
        <p:spPr>
          <a:xfrm>
            <a:off x="827584" y="1628800"/>
            <a:ext cx="7566248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цево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9492" cy="6858000"/>
          </a:xfrm>
          <a:prstGeom prst="rect">
            <a:avLst/>
          </a:prstGeom>
        </p:spPr>
      </p:pic>
      <p:pic>
        <p:nvPicPr>
          <p:cNvPr id="5" name="Picture 4" descr="https://upload.wikimedia.org/wikipedia/commons/thumb/2/2d/Ekb_metro_logo.svg/1088px-Ekb_metro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1506216" cy="14176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476672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</a:t>
            </a:r>
          </a:p>
        </p:txBody>
      </p:sp>
      <p:pic>
        <p:nvPicPr>
          <p:cNvPr id="6" name="Рисунок 5" descr="WhatsApp Image 2020-12-27 at 22.55.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340768"/>
            <a:ext cx="7632848" cy="4986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6827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автономное дошкольное образовательное учреждение детский сад № 299</vt:lpstr>
      <vt:lpstr>Цель проекта: Изучить и обобщить информацию о метрополитене, обогащение социального опыта дошкольников при поездках с метро </vt:lpstr>
      <vt:lpstr>Подготовительный этап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12</cp:revision>
  <dcterms:created xsi:type="dcterms:W3CDTF">2020-12-11T15:52:22Z</dcterms:created>
  <dcterms:modified xsi:type="dcterms:W3CDTF">2020-12-27T18:03:04Z</dcterms:modified>
</cp:coreProperties>
</file>