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3" r:id="rId5"/>
    <p:sldId id="262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B7FE-9AB8-4D72-88A2-40FC96E153C6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AE22-71D3-42D0-8D3B-7A50732C9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B7FE-9AB8-4D72-88A2-40FC96E153C6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AE22-71D3-42D0-8D3B-7A50732C9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B7FE-9AB8-4D72-88A2-40FC96E153C6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AE22-71D3-42D0-8D3B-7A50732C9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B7FE-9AB8-4D72-88A2-40FC96E153C6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AE22-71D3-42D0-8D3B-7A50732C9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B7FE-9AB8-4D72-88A2-40FC96E153C6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AE22-71D3-42D0-8D3B-7A50732C9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B7FE-9AB8-4D72-88A2-40FC96E153C6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AE22-71D3-42D0-8D3B-7A50732C9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B7FE-9AB8-4D72-88A2-40FC96E153C6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AE22-71D3-42D0-8D3B-7A50732C9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B7FE-9AB8-4D72-88A2-40FC96E153C6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AE22-71D3-42D0-8D3B-7A50732C9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B7FE-9AB8-4D72-88A2-40FC96E153C6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AE22-71D3-42D0-8D3B-7A50732C9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B7FE-9AB8-4D72-88A2-40FC96E153C6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AE22-71D3-42D0-8D3B-7A50732C9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B7FE-9AB8-4D72-88A2-40FC96E153C6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AE22-71D3-42D0-8D3B-7A50732C9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3B7FE-9AB8-4D72-88A2-40FC96E153C6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DAE22-71D3-42D0-8D3B-7A50732C9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лнцево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949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8168934" cy="864096"/>
          </a:xfrm>
        </p:spPr>
        <p:txBody>
          <a:bodyPr>
            <a:noAutofit/>
          </a:bodyPr>
          <a:lstStyle/>
          <a:p>
            <a:r>
              <a:rPr lang="ru-RU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Муниципальное автономное дошкольное образовательное учреждение детский сад № 299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628800"/>
            <a:ext cx="7416824" cy="401000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</a:t>
            </a:r>
            <a:r>
              <a:rPr lang="ru-RU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рамках Городского образовательного проекта «Добрый город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</a:p>
          <a:p>
            <a:r>
              <a:rPr lang="ru-RU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Фестиваль  «Юный архитектор» </a:t>
            </a:r>
            <a:endParaRPr lang="ru-RU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4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Проект </a:t>
            </a:r>
            <a:r>
              <a:rPr lang="ru-RU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танции 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метро «Молодежная» </a:t>
            </a:r>
            <a:r>
              <a:rPr lang="ru-RU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  <a:endParaRPr lang="ru-RU" sz="40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ru-RU" sz="1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r"/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Ст. воспитатель М.Н. Смирнова</a:t>
            </a:r>
          </a:p>
          <a:p>
            <a:pPr algn="r"/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Воспитатель 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Е.Ю. Кузнецова</a:t>
            </a:r>
            <a:endParaRPr lang="ru-RU" sz="24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r"/>
            <a:endParaRPr lang="ru-RU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г. Екатеринбург, 2020 г.</a:t>
            </a:r>
            <a:endParaRPr lang="ru-RU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лнцево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001" y="0"/>
            <a:ext cx="9219492" cy="6858000"/>
          </a:xfrm>
          <a:prstGeom prst="rect">
            <a:avLst/>
          </a:prstGeom>
        </p:spPr>
      </p:pic>
      <p:pic>
        <p:nvPicPr>
          <p:cNvPr id="5" name="Picture 4" descr="https://upload.wikimedia.org/wikipedia/commons/thumb/2/2d/Ekb_metro_logo.svg/1088px-Ekb_metro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06216" cy="141761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771800" y="404664"/>
            <a:ext cx="6382990" cy="6120680"/>
          </a:xfrm>
        </p:spPr>
        <p:txBody>
          <a:bodyPr>
            <a:norm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/>
              <a:t>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Изучить и обогатить информацию о метрополитене и сформировать основы безопасного поведения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лнцево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9492" cy="6858000"/>
          </a:xfrm>
          <a:prstGeom prst="rect">
            <a:avLst/>
          </a:prstGeom>
        </p:spPr>
      </p:pic>
      <p:pic>
        <p:nvPicPr>
          <p:cNvPr id="5" name="Picture 4" descr="https://upload.wikimedia.org/wikipedia/commons/thumb/2/2d/Ekb_metro_logo.svg/1088px-Ekb_metro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06216" cy="141761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915816" y="208239"/>
            <a:ext cx="6228184" cy="9165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0031537"/>
              </p:ext>
            </p:extLst>
          </p:nvPr>
        </p:nvGraphicFramePr>
        <p:xfrm>
          <a:off x="3635896" y="1484784"/>
          <a:ext cx="5167139" cy="280416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5167139"/>
              </a:tblGrid>
              <a:tr h="594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информации о метрополитене: истории, профессии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Подборка сюжетных картинок, презентации, мультфильмов, схема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4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конспекта образовательной деятельности «Путешествие по метро»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4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 художественной литературы (загадок, стихов, рассказов)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Рисунок 6" descr="WhatsApp Image 2020-11-05 at 17.21.32.jpeg"/>
          <p:cNvPicPr>
            <a:picLocks noChangeAspect="1"/>
          </p:cNvPicPr>
          <p:nvPr/>
        </p:nvPicPr>
        <p:blipFill>
          <a:blip r:embed="rId4" cstate="print"/>
          <a:srcRect l="33032" r="8245"/>
          <a:stretch>
            <a:fillRect/>
          </a:stretch>
        </p:blipFill>
        <p:spPr>
          <a:xfrm>
            <a:off x="395536" y="1916832"/>
            <a:ext cx="2988168" cy="38164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72799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лнцево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9492" cy="6858000"/>
          </a:xfrm>
          <a:prstGeom prst="rect">
            <a:avLst/>
          </a:prstGeom>
        </p:spPr>
      </p:pic>
      <p:pic>
        <p:nvPicPr>
          <p:cNvPr id="5" name="Picture 4" descr="https://upload.wikimedia.org/wikipedia/commons/thumb/2/2d/Ekb_metro_logo.svg/1088px-Ekb_metro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06216" cy="141761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11760" y="476672"/>
            <a:ext cx="65527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этап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1444075"/>
              </p:ext>
            </p:extLst>
          </p:nvPr>
        </p:nvGraphicFramePr>
        <p:xfrm>
          <a:off x="4499992" y="1246112"/>
          <a:ext cx="4303043" cy="5464922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4303043"/>
              </a:tblGrid>
              <a:tr h="310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с детьми о метрополитене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20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деятельность «Путешествие по метро»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0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иллюстрации, фотографии, картинок о метро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30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тематической выставки «Станции Екатеринбургского метрополитена» (фоторепортаж посещения станции детей с родителями)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0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 проигрывание  сюжетно-ролевых игр «Мы едем в метро»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0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Просмотр мультфильмов, диафильма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0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Конструирование станции метро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0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Конкурс рисунков «Станция будущего»</a:t>
                      </a:r>
                    </a:p>
                  </a:txBody>
                  <a:tcPr marL="68580" marR="68580" marT="0" marB="0"/>
                </a:tc>
              </a:tr>
              <a:tr h="620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Изготовление альбома детских творческих работ «Метро будущего»</a:t>
                      </a:r>
                    </a:p>
                  </a:txBody>
                  <a:tcPr marL="68580" marR="68580" marT="0" marB="0"/>
                </a:tc>
              </a:tr>
              <a:tr h="310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схемы проекта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0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Конструирование проекта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Рисунок 7" descr="WhatsApp Image 2020-11-16 at 16.10.5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988840"/>
            <a:ext cx="3186354" cy="42484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3042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лнцево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9492" cy="6858000"/>
          </a:xfrm>
          <a:prstGeom prst="rect">
            <a:avLst/>
          </a:prstGeom>
        </p:spPr>
      </p:pic>
      <p:pic>
        <p:nvPicPr>
          <p:cNvPr id="5" name="Picture 4" descr="https://upload.wikimedia.org/wikipedia/commons/thumb/2/2d/Ekb_metro_logo.svg/1088px-Ekb_metro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06216" cy="1417615"/>
          </a:xfrm>
          <a:prstGeom prst="rect">
            <a:avLst/>
          </a:prstGeom>
          <a:noFill/>
        </p:spPr>
      </p:pic>
      <p:pic>
        <p:nvPicPr>
          <p:cNvPr id="8" name="Рисунок 7" descr="WhatsApp Image 2020-11-16 at 14.42.2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1772816"/>
            <a:ext cx="3456384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 descr="WhatsApp Image 2020-11-16 at 16.13.14.jpeg"/>
          <p:cNvPicPr>
            <a:picLocks noChangeAspect="1"/>
          </p:cNvPicPr>
          <p:nvPr/>
        </p:nvPicPr>
        <p:blipFill>
          <a:blip r:embed="rId5" cstate="print"/>
          <a:srcRect b="22510"/>
          <a:stretch>
            <a:fillRect/>
          </a:stretch>
        </p:blipFill>
        <p:spPr>
          <a:xfrm>
            <a:off x="4716016" y="1412776"/>
            <a:ext cx="3312368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 descr="WhatsApp Image 2020-12-07 at 09.51.5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4149080"/>
            <a:ext cx="3497189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 descr="WhatsApp Image 2020-12-07 at 10.07.05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3968" y="3717032"/>
            <a:ext cx="3312368" cy="23222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3967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лнцево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9492" cy="6858000"/>
          </a:xfrm>
          <a:prstGeom prst="rect">
            <a:avLst/>
          </a:prstGeom>
        </p:spPr>
      </p:pic>
      <p:pic>
        <p:nvPicPr>
          <p:cNvPr id="5" name="Picture 4" descr="https://upload.wikimedia.org/wikipedia/commons/thumb/2/2d/Ekb_metro_logo.svg/1088px-Ekb_metro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06216" cy="1417615"/>
          </a:xfrm>
          <a:prstGeom prst="rect">
            <a:avLst/>
          </a:prstGeom>
          <a:noFill/>
        </p:spPr>
      </p:pic>
      <p:pic>
        <p:nvPicPr>
          <p:cNvPr id="15" name="Рисунок 14" descr="WhatsApp Image 2020-11-16 at 12.46.32.jpeg"/>
          <p:cNvPicPr>
            <a:picLocks noChangeAspect="1"/>
          </p:cNvPicPr>
          <p:nvPr/>
        </p:nvPicPr>
        <p:blipFill>
          <a:blip r:embed="rId4" cstate="print"/>
          <a:srcRect t="25740"/>
          <a:stretch>
            <a:fillRect/>
          </a:stretch>
        </p:blipFill>
        <p:spPr>
          <a:xfrm>
            <a:off x="539552" y="404664"/>
            <a:ext cx="2088232" cy="30162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Рисунок 15" descr="WhatsApp Image 2020-11-16 at 12.48.1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620687"/>
            <a:ext cx="2304256" cy="30723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Рисунок 16" descr="WhatsApp Image 2020-11-18 at 08.44.20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980727"/>
            <a:ext cx="2232248" cy="29763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Рисунок 17" descr="WhatsApp Image 2020-11-18 at 18.19.05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1268760"/>
            <a:ext cx="2214246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Рисунок 18" descr="WhatsApp Image 2020-11-25 at 12.33.41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824" y="3573016"/>
            <a:ext cx="3140968" cy="3140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86827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лнцево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9492" cy="6858000"/>
          </a:xfrm>
          <a:prstGeom prst="rect">
            <a:avLst/>
          </a:prstGeom>
        </p:spPr>
      </p:pic>
      <p:pic>
        <p:nvPicPr>
          <p:cNvPr id="5" name="Picture 4" descr="https://upload.wikimedia.org/wikipedia/commons/thumb/2/2d/Ekb_metro_logo.svg/1088px-Ekb_metro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06216" cy="141761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99792" y="476672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Завершающий этап</a:t>
            </a:r>
          </a:p>
        </p:txBody>
      </p:sp>
      <p:pic>
        <p:nvPicPr>
          <p:cNvPr id="7" name="Рисунок 6" descr="WhatsApp Image 2020-12-11 at 14.02.57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412776"/>
            <a:ext cx="4067944" cy="3050958"/>
          </a:xfrm>
          <a:prstGeom prst="rect">
            <a:avLst/>
          </a:prstGeom>
        </p:spPr>
      </p:pic>
      <p:pic>
        <p:nvPicPr>
          <p:cNvPr id="8" name="Рисунок 7" descr="WhatsApp Image 2020-12-11 at 14.02.59 (1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3212976"/>
            <a:ext cx="4392488" cy="32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6827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лнцево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9492" cy="6858000"/>
          </a:xfrm>
          <a:prstGeom prst="rect">
            <a:avLst/>
          </a:prstGeom>
        </p:spPr>
      </p:pic>
      <p:pic>
        <p:nvPicPr>
          <p:cNvPr id="5" name="Picture 4" descr="https://upload.wikimedia.org/wikipedia/commons/thumb/2/2d/Ekb_metro_logo.svg/1088px-Ekb_metro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06216" cy="141761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99792" y="476672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Завершающий этап</a:t>
            </a:r>
          </a:p>
        </p:txBody>
      </p:sp>
      <p:pic>
        <p:nvPicPr>
          <p:cNvPr id="7" name="Рисунок 6" descr="WhatsApp Image 2020-12-11 at 14.03.00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412776"/>
            <a:ext cx="3672408" cy="4896544"/>
          </a:xfrm>
          <a:prstGeom prst="rect">
            <a:avLst/>
          </a:prstGeom>
        </p:spPr>
      </p:pic>
      <p:pic>
        <p:nvPicPr>
          <p:cNvPr id="8" name="Рисунок 7" descr="WhatsApp Image 2020-12-11 at 14.03.0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1412776"/>
            <a:ext cx="345638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68270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169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автономное дошкольное образовательное учреждение детский сад № 299</vt:lpstr>
      <vt:lpstr>Цель проекта:  Изучить и обогатить информацию о метрополитене и сформировать основы безопасного поведения</vt:lpstr>
      <vt:lpstr>Подготовительный этап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Мария</cp:lastModifiedBy>
  <cp:revision>15</cp:revision>
  <dcterms:created xsi:type="dcterms:W3CDTF">2020-12-11T15:52:22Z</dcterms:created>
  <dcterms:modified xsi:type="dcterms:W3CDTF">2020-12-27T18:16:49Z</dcterms:modified>
</cp:coreProperties>
</file>