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8529F-0953-4605-8FBF-4C8F51679529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82BDD-9C1C-47CA-93EE-39C55AF17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568952" cy="28803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Схема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636912"/>
            <a:ext cx="7416824" cy="33123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Платформа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35496" y="1628800"/>
            <a:ext cx="1800200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Тоннель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 rot="16200000">
            <a:off x="7236296" y="1628800"/>
            <a:ext cx="1800200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Тоннель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3635896" y="-1755576"/>
            <a:ext cx="1800200" cy="69847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Рельсы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575556" y="3897052"/>
            <a:ext cx="1296144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Скамейка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7380312" y="3861048"/>
            <a:ext cx="1224136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Эскалатор</a:t>
            </a:r>
            <a:r>
              <a:rPr lang="ru-RU" sz="1600" dirty="0" smtClean="0"/>
              <a:t> </a:t>
            </a:r>
            <a:endParaRPr 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Мария</dc:creator>
  <cp:lastModifiedBy>Мария</cp:lastModifiedBy>
  <cp:revision>2</cp:revision>
  <dcterms:created xsi:type="dcterms:W3CDTF">2020-12-27T17:44:59Z</dcterms:created>
  <dcterms:modified xsi:type="dcterms:W3CDTF">2020-12-27T18:40:27Z</dcterms:modified>
</cp:coreProperties>
</file>