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2849-7168-4B9D-A7B2-CD71DEFD42E2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59B0-AC85-4408-A5E8-06E35E7AD2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766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568" y="404664"/>
            <a:ext cx="8929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процесса создания мультфильма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755576" y="2492896"/>
            <a:ext cx="6480720" cy="320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522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 Написание сценария мультфильма</a:t>
            </a:r>
            <a:endParaRPr kumimoji="0" lang="ru-RU" sz="1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 Разработка персонажей</a:t>
            </a:r>
            <a:endParaRPr kumimoji="0" lang="ru-RU" sz="1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Раскадровка</a:t>
            </a:r>
            <a:endParaRPr kumimoji="0" lang="ru-RU" sz="1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Аниматик</a:t>
            </a:r>
            <a:endParaRPr kumimoji="0" lang="ru-RU" sz="1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5. Создание мультфильма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6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WhatsApp Image 2021-01-14 at 17.12.0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726414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WhatsApp Image 2021-01-14 at 17.12.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4664"/>
            <a:ext cx="3816424" cy="5088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6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WhatsApp Image 2021-01-14 at 17.12.01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672408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WhatsApp Image 2021-01-14 at 17.12.01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4663"/>
            <a:ext cx="3744416" cy="4992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6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WhatsApp Image 2021-01-15 at 16.00.4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3"/>
            <a:ext cx="3888433" cy="5184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WhatsApp Image 2021-01-15 at 16.00.42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2656"/>
            <a:ext cx="3942438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6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7808868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6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285293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внимание)))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26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22</cp:revision>
  <dcterms:created xsi:type="dcterms:W3CDTF">2021-01-15T11:29:05Z</dcterms:created>
  <dcterms:modified xsi:type="dcterms:W3CDTF">2021-01-17T18:06:25Z</dcterms:modified>
</cp:coreProperties>
</file>