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7" r:id="rId5"/>
    <p:sldId id="276" r:id="rId6"/>
    <p:sldId id="265" r:id="rId7"/>
    <p:sldId id="268" r:id="rId8"/>
    <p:sldId id="272" r:id="rId9"/>
    <p:sldId id="257" r:id="rId10"/>
    <p:sldId id="271" r:id="rId11"/>
    <p:sldId id="258" r:id="rId12"/>
    <p:sldId id="270" r:id="rId13"/>
    <p:sldId id="275" r:id="rId14"/>
    <p:sldId id="274" r:id="rId15"/>
    <p:sldId id="273" r:id="rId16"/>
    <p:sldId id="263" r:id="rId17"/>
    <p:sldId id="269" r:id="rId18"/>
    <p:sldId id="259" r:id="rId19"/>
    <p:sldId id="260" r:id="rId20"/>
    <p:sldId id="266" r:id="rId21"/>
    <p:sldId id="26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3B7FE-9AB8-4D72-88A2-40FC96E153C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DAE22-71D3-42D0-8D3B-7A50732C953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Словарь терминов</a:t>
            </a:r>
            <a:endParaRPr lang="ru-RU" sz="6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416824" cy="17526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«МЕТРОПОЛИТЕН»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dirty="0"/>
              <a:t> </a:t>
            </a:r>
            <a:r>
              <a:rPr lang="ru-RU" sz="3200" b="1" dirty="0" smtClean="0"/>
              <a:t>Подвижной состав </a:t>
            </a:r>
            <a:r>
              <a:rPr lang="ru-RU" sz="3200" dirty="0" smtClean="0"/>
              <a:t>- транспортное </a:t>
            </a:r>
            <a:r>
              <a:rPr lang="ru-RU" sz="3200" dirty="0"/>
              <a:t>средство, предназначенное для обеспечения пассажирских и грузовых перевозок и функционирования инфраструктуры метрополитена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Подземный трамвай </a:t>
            </a:r>
            <a:r>
              <a:rPr lang="ru-RU" sz="3200" dirty="0"/>
              <a:t>— рельсовый городской транспорт </a:t>
            </a:r>
            <a:r>
              <a:rPr lang="ru-RU" sz="3200" dirty="0" err="1"/>
              <a:t>подземного-надземного</a:t>
            </a:r>
            <a:r>
              <a:rPr lang="ru-RU" sz="3200" dirty="0"/>
              <a:t> типа, разновидность скоростного трамвая, реже — обычного трамвая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Помощник </a:t>
            </a:r>
            <a:r>
              <a:rPr lang="ru-RU" sz="3200" b="1" dirty="0"/>
              <a:t>машиниста </a:t>
            </a:r>
            <a:r>
              <a:rPr lang="ru-RU" sz="3200" dirty="0" smtClean="0"/>
              <a:t>- работник </a:t>
            </a:r>
            <a:r>
              <a:rPr lang="ru-RU" sz="3200" dirty="0"/>
              <a:t>метрополитена, входящий в состав локомотивной бригады, подчиняющийся непосредственно машинисту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Путь </a:t>
            </a:r>
            <a:r>
              <a:rPr lang="ru-RU" sz="3200" b="1" dirty="0"/>
              <a:t>метрополитена </a:t>
            </a:r>
            <a:r>
              <a:rPr lang="ru-RU" sz="3200" dirty="0" smtClean="0"/>
              <a:t>- комплекс </a:t>
            </a:r>
            <a:r>
              <a:rPr lang="ru-RU" sz="3200" dirty="0"/>
              <a:t>инженерных сооружений, которые предназначены для движения по ним подвижного состава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Светофор</a:t>
            </a:r>
            <a:r>
              <a:rPr lang="ru-RU" sz="3200" dirty="0" smtClean="0"/>
              <a:t> - устройство </a:t>
            </a:r>
            <a:r>
              <a:rPr lang="ru-RU" sz="3200" dirty="0"/>
              <a:t>световой оптической сигнализации на метрополитене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Станция</a:t>
            </a:r>
            <a:r>
              <a:rPr lang="ru-RU" sz="3200" dirty="0" smtClean="0"/>
              <a:t> - комплекс </a:t>
            </a:r>
            <a:r>
              <a:rPr lang="ru-RU" sz="3200" dirty="0"/>
              <a:t>сооружений и устройств, позволяющий производить операции по приему, отправлению подвижных составов и обслуживанию пассажиров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Станционные</a:t>
            </a:r>
            <a:r>
              <a:rPr lang="ru-RU" sz="3200" b="1" dirty="0"/>
              <a:t> </a:t>
            </a:r>
            <a:r>
              <a:rPr lang="ru-RU" sz="3200" b="1" dirty="0" smtClean="0"/>
              <a:t>пути- </a:t>
            </a:r>
            <a:r>
              <a:rPr lang="ru-RU" sz="3200" dirty="0"/>
              <a:t>пути остановок поездов для посадки пассажиров, оборота, отстоя и технического обслуживания подвижного состава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Соединительные</a:t>
            </a:r>
            <a:r>
              <a:rPr lang="ru-RU" sz="3200" b="1" dirty="0"/>
              <a:t> </a:t>
            </a:r>
            <a:r>
              <a:rPr lang="ru-RU" sz="3200" b="1" dirty="0" smtClean="0"/>
              <a:t>пути- </a:t>
            </a:r>
            <a:r>
              <a:rPr lang="ru-RU" sz="3200" dirty="0"/>
              <a:t>пути для соединения путей линий с путями </a:t>
            </a:r>
            <a:r>
              <a:rPr lang="ru-RU" sz="3200" dirty="0" err="1"/>
              <a:t>электродепо</a:t>
            </a:r>
            <a:r>
              <a:rPr lang="ru-RU" sz="3200" dirty="0"/>
              <a:t> или путями других линий, обозначаются, как Служебные соединительные ветки (ССВ), по каким-то даже могут ходить пассажирские поезда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/>
              <a:t>Токоприемник для контактного рельса</a:t>
            </a:r>
            <a:r>
              <a:rPr lang="ru-RU" sz="3200" dirty="0"/>
              <a:t> - предназначен для осуществления подвижной электрической связи между третьим контактным рельсом и электрическим оборудованием </a:t>
            </a:r>
            <a:r>
              <a:rPr lang="ru-RU" sz="3200" dirty="0" smtClean="0"/>
              <a:t>вагона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Устройство контроля прохода в тоннель </a:t>
            </a:r>
            <a:r>
              <a:rPr lang="ru-RU" sz="3200" dirty="0"/>
              <a:t>— автоматизированное сигнальное устройство, отслеживающее проникновение человека в тоннель метрополитена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Вестибюль</a:t>
            </a:r>
            <a:r>
              <a:rPr lang="ru-RU" sz="3200" dirty="0" smtClean="0"/>
              <a:t> - </a:t>
            </a:r>
            <a:r>
              <a:rPr lang="ru-RU" sz="3200" dirty="0"/>
              <a:t>помещение или организованное и обеспеченное нужными приспособлениями место для пропуска пассажиров на станцию метро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dirty="0"/>
              <a:t>Поезда или как принято говорить - составы ночуют, ремонтируются и просто отстаиваются в </a:t>
            </a:r>
            <a:r>
              <a:rPr lang="ru-RU" sz="3200" b="1" dirty="0" err="1"/>
              <a:t>электродепо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Эскалатор</a:t>
            </a:r>
            <a:r>
              <a:rPr lang="ru-RU" sz="3200" dirty="0"/>
              <a:t> — подъёмно-транспортная машина в виде наклонённой на 30-35° к горизонту лестницы с движущимися ступенями для перемещения людей с одного уровня на другой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Г</a:t>
            </a:r>
            <a:r>
              <a:rPr lang="ru-RU" sz="3200" b="1" dirty="0" smtClean="0"/>
              <a:t>лавные</a:t>
            </a:r>
            <a:r>
              <a:rPr lang="ru-RU" sz="3200" b="1" dirty="0"/>
              <a:t> </a:t>
            </a:r>
            <a:r>
              <a:rPr lang="ru-RU" sz="3200" b="1" dirty="0" smtClean="0"/>
              <a:t>пути- </a:t>
            </a:r>
            <a:r>
              <a:rPr lang="ru-RU" sz="3200" dirty="0"/>
              <a:t>пути, по которым обращаются на линии поезда с пассажирами, проще сказать это сами линии, какими мы их видим на схеме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Деповские</a:t>
            </a:r>
            <a:r>
              <a:rPr lang="ru-RU" sz="3200" b="1" dirty="0"/>
              <a:t> </a:t>
            </a:r>
            <a:r>
              <a:rPr lang="ru-RU" sz="3200" b="1" dirty="0" smtClean="0"/>
              <a:t>пути </a:t>
            </a:r>
            <a:r>
              <a:rPr lang="ru-RU" sz="3200" i="1" dirty="0" smtClean="0"/>
              <a:t>- </a:t>
            </a:r>
            <a:r>
              <a:rPr lang="ru-RU" sz="3200" i="1" dirty="0"/>
              <a:t>пути для отстоя подвижного состава пассажирских и хозяйственных поездов, расположенные в зданиях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/>
              <a:t>Машинист</a:t>
            </a:r>
            <a:r>
              <a:rPr lang="ru-RU" sz="3200" dirty="0"/>
              <a:t> электропоезда — это человек, который обеспечивает управление локомотивом электропоезда и отвечает за перевозку пассажиров по наземным и подземным линиям метрополитена 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/>
              <a:t>Метрополитен</a:t>
            </a:r>
            <a:r>
              <a:rPr lang="ru-RU" sz="3200" dirty="0"/>
              <a:t>, или сокращённо </a:t>
            </a:r>
            <a:r>
              <a:rPr lang="ru-RU" sz="3200" b="1" dirty="0"/>
              <a:t>метро </a:t>
            </a:r>
            <a:r>
              <a:rPr lang="ru-RU" sz="3200" dirty="0"/>
              <a:t>— рельсовый вид общественного транспорта, путь которого проходит чаще всего под землей, а если и на земле, то не пересекаясь с другими видами транспорта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 smtClean="0"/>
              <a:t>Парковые</a:t>
            </a:r>
            <a:r>
              <a:rPr lang="ru-RU" sz="3200" b="1" dirty="0"/>
              <a:t> </a:t>
            </a:r>
            <a:r>
              <a:rPr lang="ru-RU" sz="3200" b="1" dirty="0" smtClean="0"/>
              <a:t>пути </a:t>
            </a:r>
            <a:r>
              <a:rPr lang="ru-RU" sz="3200" dirty="0" smtClean="0"/>
              <a:t>- </a:t>
            </a:r>
            <a:r>
              <a:rPr lang="ru-RU" sz="3200" dirty="0"/>
              <a:t>пути для производства маневров обкатки подвижного состава, погрузки и выгрузки грузов, складируемых вне зданий и в зданиях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Пассажирская </a:t>
            </a:r>
            <a:r>
              <a:rPr lang="ru-RU" sz="3200" b="1" dirty="0"/>
              <a:t>зона </a:t>
            </a:r>
            <a:r>
              <a:rPr lang="ru-RU" sz="3200" dirty="0" smtClean="0"/>
              <a:t>- кассовый </a:t>
            </a:r>
            <a:r>
              <a:rPr lang="ru-RU" sz="3200" dirty="0"/>
              <a:t>и эскалаторный залы, переходные коридоры и эскалаторные тоннели, лестницы, платформенные залы и др</a:t>
            </a:r>
            <a:r>
              <a:rPr lang="ru-RU" sz="3200" dirty="0" smtClean="0"/>
              <a:t>., </a:t>
            </a:r>
            <a:r>
              <a:rPr lang="ru-RU" sz="3200" dirty="0"/>
              <a:t>предназначенные для передвижения и пребывания пассажиров</a:t>
            </a:r>
            <a:endParaRPr lang="ru-RU" sz="32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солнцево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219492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2348880"/>
            <a:ext cx="5544616" cy="396044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ru-RU" sz="3200" b="1" dirty="0"/>
              <a:t>Пассажирский конвейер </a:t>
            </a:r>
            <a:r>
              <a:rPr lang="ru-RU" sz="3200" dirty="0"/>
              <a:t>— движущаяся бесступенчатая дорожка, которая позволяет ускорить или облегчить передвижение пешеходов</a:t>
            </a:r>
            <a:endParaRPr lang="ru-RU" sz="32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028" name="Picture 4" descr="https://upload.wikimedia.org/wikipedia/commons/thumb/2/2d/Ekb_metro_logo.svg/1088px-Ekb_metro_logo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60648"/>
            <a:ext cx="1506216" cy="14176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219</Words>
  <Application>Microsoft Office PowerPoint</Application>
  <PresentationFormat>Экран (4:3)</PresentationFormat>
  <Paragraphs>22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Словарь терминов</vt:lpstr>
      <vt:lpstr>Вестибюль - помещение или организованное и обеспеченное нужными приспособлениями место для пропуска пассажиров на станцию метро</vt:lpstr>
      <vt:lpstr>Главные пути- пути, по которым обращаются на линии поезда с пассажирами, проще сказать это сами линии, какими мы их видим на схеме</vt:lpstr>
      <vt:lpstr>Деповские пути - пути для отстоя подвижного состава пассажирских и хозяйственных поездов, расположенные в зданиях</vt:lpstr>
      <vt:lpstr>Машинист электропоезда — это человек, который обеспечивает управление локомотивом электропоезда и отвечает за перевозку пассажиров по наземным и подземным линиям метрополитена </vt:lpstr>
      <vt:lpstr>Метрополитен, или сокращённо метро — рельсовый вид общественного транспорта, путь которого проходит чаще всего под землей, а если и на земле, то не пересекаясь с другими видами транспорта</vt:lpstr>
      <vt:lpstr>Парковые пути - пути для производства маневров обкатки подвижного состава, погрузки и выгрузки грузов, складируемых вне зданий и в зданиях</vt:lpstr>
      <vt:lpstr>Пассажирская зона - кассовый и эскалаторный залы, переходные коридоры и эскалаторные тоннели, лестницы, платформенные залы и др., предназначенные для передвижения и пребывания пассажиров</vt:lpstr>
      <vt:lpstr>Пассажирский конвейер — движущаяся бесступенчатая дорожка, которая позволяет ускорить или облегчить передвижение пешеходов</vt:lpstr>
      <vt:lpstr> Подвижной состав - транспортное средство, предназначенное для обеспечения пассажирских и грузовых перевозок и функционирования инфраструктуры метрополитена</vt:lpstr>
      <vt:lpstr>Подземный трамвай — рельсовый городской транспорт подземного-надземного типа, разновидность скоростного трамвая, реже — обычного трамвая</vt:lpstr>
      <vt:lpstr>Помощник машиниста - работник метрополитена, входящий в состав локомотивной бригады, подчиняющийся непосредственно машинисту</vt:lpstr>
      <vt:lpstr>Путь метрополитена - комплекс инженерных сооружений, которые предназначены для движения по ним подвижного состава</vt:lpstr>
      <vt:lpstr>Светофор - устройство световой оптической сигнализации на метрополитене</vt:lpstr>
      <vt:lpstr>Станция - комплекс сооружений и устройств, позволяющий производить операции по приему, отправлению подвижных составов и обслуживанию пассажиров</vt:lpstr>
      <vt:lpstr>Станционные пути- пути остановок поездов для посадки пассажиров, оборота, отстоя и технического обслуживания подвижного состава</vt:lpstr>
      <vt:lpstr>Соединительные пути- пути для соединения путей линий с путями электродепо или путями других линий, обозначаются, как Служебные соединительные ветки (ССВ), по каким-то даже могут ходить пассажирские поезда</vt:lpstr>
      <vt:lpstr>Токоприемник для контактного рельса - предназначен для осуществления подвижной электрической связи между третьим контактным рельсом и электрическим оборудованием вагона</vt:lpstr>
      <vt:lpstr>Устройство контроля прохода в тоннель — автоматизированное сигнальное устройство, отслеживающее проникновение человека в тоннель метрополитена</vt:lpstr>
      <vt:lpstr>Поезда или как принято говорить - составы ночуют, ремонтируются и просто отстаиваются в электродепо</vt:lpstr>
      <vt:lpstr>Эскалатор — подъёмно-транспортная машина в виде наклонённой на 30-35° к горизонту лестницы с движущимися ступенями для перемещения людей с одного уровня на другой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Мария</dc:creator>
  <cp:lastModifiedBy>Мария</cp:lastModifiedBy>
  <cp:revision>5</cp:revision>
  <dcterms:created xsi:type="dcterms:W3CDTF">2020-12-11T15:52:22Z</dcterms:created>
  <dcterms:modified xsi:type="dcterms:W3CDTF">2020-12-11T17:38:11Z</dcterms:modified>
</cp:coreProperties>
</file>