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529F-0953-4605-8FBF-4C8F51679529}" type="datetimeFigureOut">
              <a:rPr lang="ru-RU" smtClean="0"/>
              <a:t>27.12.2020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2BDD-9C1C-47CA-93EE-39C55AF1701C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529F-0953-4605-8FBF-4C8F51679529}" type="datetimeFigureOut">
              <a:rPr lang="ru-RU" smtClean="0"/>
              <a:t>27.12.2020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2BDD-9C1C-47CA-93EE-39C55AF1701C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529F-0953-4605-8FBF-4C8F51679529}" type="datetimeFigureOut">
              <a:rPr lang="ru-RU" smtClean="0"/>
              <a:t>27.12.2020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2BDD-9C1C-47CA-93EE-39C55AF1701C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529F-0953-4605-8FBF-4C8F51679529}" type="datetimeFigureOut">
              <a:rPr lang="ru-RU" smtClean="0"/>
              <a:t>27.12.2020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2BDD-9C1C-47CA-93EE-39C55AF1701C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529F-0953-4605-8FBF-4C8F51679529}" type="datetimeFigureOut">
              <a:rPr lang="ru-RU" smtClean="0"/>
              <a:t>27.12.2020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2BDD-9C1C-47CA-93EE-39C55AF1701C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529F-0953-4605-8FBF-4C8F51679529}" type="datetimeFigureOut">
              <a:rPr lang="ru-RU" smtClean="0"/>
              <a:t>27.12.2020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2BDD-9C1C-47CA-93EE-39C55AF1701C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529F-0953-4605-8FBF-4C8F51679529}" type="datetimeFigureOut">
              <a:rPr lang="ru-RU" smtClean="0"/>
              <a:t>27.12.2020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2BDD-9C1C-47CA-93EE-39C55AF1701C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529F-0953-4605-8FBF-4C8F51679529}" type="datetimeFigureOut">
              <a:rPr lang="ru-RU" smtClean="0"/>
              <a:t>27.12.2020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2BDD-9C1C-47CA-93EE-39C55AF1701C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529F-0953-4605-8FBF-4C8F51679529}" type="datetimeFigureOut">
              <a:rPr lang="ru-RU" smtClean="0"/>
              <a:t>27.12.2020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2BDD-9C1C-47CA-93EE-39C55AF1701C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529F-0953-4605-8FBF-4C8F51679529}" type="datetimeFigureOut">
              <a:rPr lang="ru-RU" smtClean="0"/>
              <a:t>27.12.2020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2BDD-9C1C-47CA-93EE-39C55AF1701C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529F-0953-4605-8FBF-4C8F51679529}" type="datetimeFigureOut">
              <a:rPr lang="ru-RU" smtClean="0"/>
              <a:t>27.12.2020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2BDD-9C1C-47CA-93EE-39C55AF1701C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8529F-0953-4605-8FBF-4C8F51679529}" type="datetimeFigureOut">
              <a:rPr lang="ru-RU" smtClean="0"/>
              <a:t>27.12.2020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82BDD-9C1C-47CA-93EE-39C55AF1701C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568952" cy="288032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Схема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276872"/>
            <a:ext cx="1800200" cy="2160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Тоннель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27784" y="908720"/>
            <a:ext cx="4104456" cy="13681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092280" y="2348880"/>
            <a:ext cx="1800200" cy="2160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Тоннель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627784" y="2276872"/>
            <a:ext cx="4104456" cy="43204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Платформа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99792" y="980728"/>
            <a:ext cx="864096" cy="12241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Сканер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/>
              <a:t> 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076056" y="1988840"/>
            <a:ext cx="1224136" cy="7920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Лифт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 rot="16200000">
            <a:off x="5868144" y="1484784"/>
            <a:ext cx="1224136" cy="2160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Рамка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635896" y="1988840"/>
            <a:ext cx="1224136" cy="288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Рамка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635896" y="2276872"/>
            <a:ext cx="122413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Эскалатор</a:t>
            </a:r>
            <a:r>
              <a:rPr lang="ru-RU" sz="1600" dirty="0" smtClean="0"/>
              <a:t> </a:t>
            </a:r>
            <a:endParaRPr lang="ru-RU" sz="16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67544" y="2564904"/>
            <a:ext cx="1800200" cy="40324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Рельсы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 rot="16200000">
            <a:off x="4896036" y="4617132"/>
            <a:ext cx="1296144" cy="2160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Скамейка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 rot="16200000">
            <a:off x="3311860" y="4617132"/>
            <a:ext cx="1296144" cy="2160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Скамейка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092280" y="2636912"/>
            <a:ext cx="1800200" cy="40324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Рельсы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>
            <a:off x="3059832" y="3861048"/>
            <a:ext cx="504056" cy="504056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3059832" y="4869160"/>
            <a:ext cx="504056" cy="504056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3059832" y="5877272"/>
            <a:ext cx="504056" cy="504056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5940152" y="2852936"/>
            <a:ext cx="504056" cy="504056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6012160" y="3789040"/>
            <a:ext cx="504056" cy="504056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3059832" y="2852936"/>
            <a:ext cx="504056" cy="504056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6012160" y="4869160"/>
            <a:ext cx="504056" cy="504056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6012160" y="5877272"/>
            <a:ext cx="504056" cy="504056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14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Мария</dc:creator>
  <cp:lastModifiedBy>Мария</cp:lastModifiedBy>
  <cp:revision>3</cp:revision>
  <dcterms:created xsi:type="dcterms:W3CDTF">2020-12-27T17:44:59Z</dcterms:created>
  <dcterms:modified xsi:type="dcterms:W3CDTF">2020-12-27T18:30:21Z</dcterms:modified>
</cp:coreProperties>
</file>