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8529F-0953-4605-8FBF-4C8F51679529}" type="datetimeFigureOut">
              <a:rPr lang="ru-RU" smtClean="0"/>
              <a:t>27.12.2020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82BDD-9C1C-47CA-93EE-39C55AF1701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568952" cy="28803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Схема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276872"/>
            <a:ext cx="1800200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Тоннель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27784" y="908720"/>
            <a:ext cx="4104456" cy="13681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92280" y="2348880"/>
            <a:ext cx="1800200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Тоннель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627784" y="2276872"/>
            <a:ext cx="4104456" cy="43204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Платформа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980728"/>
            <a:ext cx="864096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Сканер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76056" y="1988840"/>
            <a:ext cx="1224136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Лифт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 rot="16200000">
            <a:off x="5868144" y="1484784"/>
            <a:ext cx="1224136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Рамка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35896" y="1988840"/>
            <a:ext cx="1224136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Рамка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35896" y="2276872"/>
            <a:ext cx="1224136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Эскалатор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7544" y="2564904"/>
            <a:ext cx="1800200" cy="4032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Рельсы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4896036" y="4617132"/>
            <a:ext cx="1296144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Скамейка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 rot="16200000">
            <a:off x="3311860" y="4617132"/>
            <a:ext cx="1296144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Скамейка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092280" y="2636912"/>
            <a:ext cx="1800200" cy="40324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Рельсы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3059832" y="3861048"/>
            <a:ext cx="504056" cy="50405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059832" y="4869160"/>
            <a:ext cx="504056" cy="50405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059832" y="5877272"/>
            <a:ext cx="504056" cy="50405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940152" y="2852936"/>
            <a:ext cx="504056" cy="50405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6012160" y="3789040"/>
            <a:ext cx="504056" cy="50405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059832" y="2852936"/>
            <a:ext cx="504056" cy="50405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012160" y="4869160"/>
            <a:ext cx="504056" cy="50405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012160" y="5877272"/>
            <a:ext cx="504056" cy="504056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14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</dc:creator>
  <cp:lastModifiedBy>Мария</cp:lastModifiedBy>
  <cp:revision>3</cp:revision>
  <dcterms:created xsi:type="dcterms:W3CDTF">2020-12-27T17:44:59Z</dcterms:created>
  <dcterms:modified xsi:type="dcterms:W3CDTF">2020-12-27T18:30:21Z</dcterms:modified>
</cp:coreProperties>
</file>