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54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8529F-0953-4605-8FBF-4C8F51679529}" type="datetimeFigureOut">
              <a:rPr lang="ru-RU" smtClean="0"/>
              <a:t>27.12.2020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82BDD-9C1C-47CA-93EE-39C55AF1701C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8529F-0953-4605-8FBF-4C8F51679529}" type="datetimeFigureOut">
              <a:rPr lang="ru-RU" smtClean="0"/>
              <a:t>27.12.2020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82BDD-9C1C-47CA-93EE-39C55AF1701C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8529F-0953-4605-8FBF-4C8F51679529}" type="datetimeFigureOut">
              <a:rPr lang="ru-RU" smtClean="0"/>
              <a:t>27.12.2020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82BDD-9C1C-47CA-93EE-39C55AF1701C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8529F-0953-4605-8FBF-4C8F51679529}" type="datetimeFigureOut">
              <a:rPr lang="ru-RU" smtClean="0"/>
              <a:t>27.12.2020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82BDD-9C1C-47CA-93EE-39C55AF1701C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8529F-0953-4605-8FBF-4C8F51679529}" type="datetimeFigureOut">
              <a:rPr lang="ru-RU" smtClean="0"/>
              <a:t>27.12.2020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82BDD-9C1C-47CA-93EE-39C55AF1701C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8529F-0953-4605-8FBF-4C8F51679529}" type="datetimeFigureOut">
              <a:rPr lang="ru-RU" smtClean="0"/>
              <a:t>27.12.2020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82BDD-9C1C-47CA-93EE-39C55AF1701C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8529F-0953-4605-8FBF-4C8F51679529}" type="datetimeFigureOut">
              <a:rPr lang="ru-RU" smtClean="0"/>
              <a:t>27.12.2020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82BDD-9C1C-47CA-93EE-39C55AF1701C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8529F-0953-4605-8FBF-4C8F51679529}" type="datetimeFigureOut">
              <a:rPr lang="ru-RU" smtClean="0"/>
              <a:t>27.12.2020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82BDD-9C1C-47CA-93EE-39C55AF1701C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8529F-0953-4605-8FBF-4C8F51679529}" type="datetimeFigureOut">
              <a:rPr lang="ru-RU" smtClean="0"/>
              <a:t>27.12.2020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82BDD-9C1C-47CA-93EE-39C55AF1701C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8529F-0953-4605-8FBF-4C8F51679529}" type="datetimeFigureOut">
              <a:rPr lang="ru-RU" smtClean="0"/>
              <a:t>27.12.2020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82BDD-9C1C-47CA-93EE-39C55AF1701C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8529F-0953-4605-8FBF-4C8F51679529}" type="datetimeFigureOut">
              <a:rPr lang="ru-RU" smtClean="0"/>
              <a:t>27.12.2020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82BDD-9C1C-47CA-93EE-39C55AF1701C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38529F-0953-4605-8FBF-4C8F51679529}" type="datetimeFigureOut">
              <a:rPr lang="ru-RU" smtClean="0"/>
              <a:t>27.12.2020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B82BDD-9C1C-47CA-93EE-39C55AF1701C}" type="slidenum">
              <a:rPr lang="ru-RU" smtClean="0"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188640"/>
            <a:ext cx="8568952" cy="288032"/>
          </a:xfrm>
        </p:spPr>
        <p:txBody>
          <a:bodyPr>
            <a:noAutofit/>
          </a:bodyPr>
          <a:lstStyle/>
          <a:p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Схема</a:t>
            </a:r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67544" y="2276872"/>
            <a:ext cx="1800200" cy="21602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Тоннель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627784" y="908720"/>
            <a:ext cx="4104456" cy="136815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7092280" y="2348880"/>
            <a:ext cx="1800200" cy="21602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Тоннель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627784" y="2276872"/>
            <a:ext cx="4104456" cy="432048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Платформа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699792" y="980728"/>
            <a:ext cx="864096" cy="122413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Сканер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600" dirty="0" smtClean="0"/>
              <a:t> </a:t>
            </a:r>
            <a:endParaRPr lang="ru-RU" sz="16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5076056" y="1988840"/>
            <a:ext cx="1224136" cy="79208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Лифт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 rot="16200000">
            <a:off x="5868144" y="1484784"/>
            <a:ext cx="1224136" cy="21602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Рамка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3635896" y="1988840"/>
            <a:ext cx="1224136" cy="28803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Рамка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3635896" y="2276872"/>
            <a:ext cx="1224136" cy="50405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Эскалатор</a:t>
            </a:r>
            <a:r>
              <a:rPr lang="ru-RU" sz="1600" dirty="0" smtClean="0"/>
              <a:t> </a:t>
            </a:r>
            <a:endParaRPr lang="ru-RU" sz="1600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467544" y="2564904"/>
            <a:ext cx="1800200" cy="40324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Рельсы 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>
          <a:xfrm rot="16200000">
            <a:off x="4896036" y="4617132"/>
            <a:ext cx="1296144" cy="21602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Скамейка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16" name="Прямоугольник 15"/>
          <p:cNvSpPr/>
          <p:nvPr/>
        </p:nvSpPr>
        <p:spPr>
          <a:xfrm rot="16200000">
            <a:off x="3311860" y="4617132"/>
            <a:ext cx="1296144" cy="21602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Скамейка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7092280" y="2636912"/>
            <a:ext cx="1800200" cy="40324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Рельсы 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18" name="Овал 17"/>
          <p:cNvSpPr/>
          <p:nvPr/>
        </p:nvSpPr>
        <p:spPr>
          <a:xfrm>
            <a:off x="3059832" y="3861048"/>
            <a:ext cx="504056" cy="504056"/>
          </a:xfrm>
          <a:prstGeom prst="ellipse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Овал 18"/>
          <p:cNvSpPr/>
          <p:nvPr/>
        </p:nvSpPr>
        <p:spPr>
          <a:xfrm>
            <a:off x="3059832" y="4869160"/>
            <a:ext cx="504056" cy="504056"/>
          </a:xfrm>
          <a:prstGeom prst="ellipse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Овал 19"/>
          <p:cNvSpPr/>
          <p:nvPr/>
        </p:nvSpPr>
        <p:spPr>
          <a:xfrm>
            <a:off x="3059832" y="5877272"/>
            <a:ext cx="504056" cy="504056"/>
          </a:xfrm>
          <a:prstGeom prst="ellipse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Овал 20"/>
          <p:cNvSpPr/>
          <p:nvPr/>
        </p:nvSpPr>
        <p:spPr>
          <a:xfrm>
            <a:off x="5940152" y="2852936"/>
            <a:ext cx="504056" cy="504056"/>
          </a:xfrm>
          <a:prstGeom prst="ellipse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Овал 21"/>
          <p:cNvSpPr/>
          <p:nvPr/>
        </p:nvSpPr>
        <p:spPr>
          <a:xfrm>
            <a:off x="6012160" y="3789040"/>
            <a:ext cx="504056" cy="504056"/>
          </a:xfrm>
          <a:prstGeom prst="ellipse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Овал 22"/>
          <p:cNvSpPr/>
          <p:nvPr/>
        </p:nvSpPr>
        <p:spPr>
          <a:xfrm>
            <a:off x="3059832" y="2852936"/>
            <a:ext cx="504056" cy="504056"/>
          </a:xfrm>
          <a:prstGeom prst="ellipse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Овал 23"/>
          <p:cNvSpPr/>
          <p:nvPr/>
        </p:nvSpPr>
        <p:spPr>
          <a:xfrm>
            <a:off x="6012160" y="4869160"/>
            <a:ext cx="504056" cy="504056"/>
          </a:xfrm>
          <a:prstGeom prst="ellipse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Овал 24"/>
          <p:cNvSpPr/>
          <p:nvPr/>
        </p:nvSpPr>
        <p:spPr>
          <a:xfrm>
            <a:off x="6012160" y="5877272"/>
            <a:ext cx="504056" cy="504056"/>
          </a:xfrm>
          <a:prstGeom prst="ellipse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14</Words>
  <Application>Microsoft Office PowerPoint</Application>
  <PresentationFormat>Экран (4:3)</PresentationFormat>
  <Paragraphs>13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Мария</dc:creator>
  <cp:lastModifiedBy>Мария</cp:lastModifiedBy>
  <cp:revision>3</cp:revision>
  <dcterms:created xsi:type="dcterms:W3CDTF">2020-12-27T17:44:59Z</dcterms:created>
  <dcterms:modified xsi:type="dcterms:W3CDTF">2020-12-27T18:30:21Z</dcterms:modified>
</cp:coreProperties>
</file>