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  <p:sldId id="261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2849-7168-4B9D-A7B2-CD71DEFD42E2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D59B0-AC85-4408-A5E8-06E35E7AD2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2849-7168-4B9D-A7B2-CD71DEFD42E2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D59B0-AC85-4408-A5E8-06E35E7AD2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2849-7168-4B9D-A7B2-CD71DEFD42E2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D59B0-AC85-4408-A5E8-06E35E7AD2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2849-7168-4B9D-A7B2-CD71DEFD42E2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D59B0-AC85-4408-A5E8-06E35E7AD2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2849-7168-4B9D-A7B2-CD71DEFD42E2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D59B0-AC85-4408-A5E8-06E35E7AD2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2849-7168-4B9D-A7B2-CD71DEFD42E2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D59B0-AC85-4408-A5E8-06E35E7AD2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2849-7168-4B9D-A7B2-CD71DEFD42E2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D59B0-AC85-4408-A5E8-06E35E7AD2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2849-7168-4B9D-A7B2-CD71DEFD42E2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D59B0-AC85-4408-A5E8-06E35E7AD2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2849-7168-4B9D-A7B2-CD71DEFD42E2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D59B0-AC85-4408-A5E8-06E35E7AD2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2849-7168-4B9D-A7B2-CD71DEFD42E2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D59B0-AC85-4408-A5E8-06E35E7AD2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2849-7168-4B9D-A7B2-CD71DEFD42E2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D59B0-AC85-4408-A5E8-06E35E7AD2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E2849-7168-4B9D-A7B2-CD71DEFD42E2}" type="datetimeFigureOut">
              <a:rPr lang="ru-RU" smtClean="0"/>
              <a:t>15.01.2021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D59B0-AC85-4408-A5E8-06E35E7AD2F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8" y="0"/>
            <a:ext cx="913994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3" descr="7660.jp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4568" y="404664"/>
            <a:ext cx="8929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процесса создания мультфильма 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755576" y="2492896"/>
            <a:ext cx="6480720" cy="3208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95220" rIns="91440" bIns="952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1. Написание сценария мультфильма</a:t>
            </a:r>
            <a:endParaRPr kumimoji="0" lang="ru-RU" sz="12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2. Разработка персонажей</a:t>
            </a:r>
            <a:endParaRPr kumimoji="0" lang="ru-RU" sz="12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3. </a:t>
            </a:r>
            <a:r>
              <a:rPr kumimoji="0" lang="ru-RU" sz="28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Раскадровка</a:t>
            </a:r>
            <a:endParaRPr kumimoji="0" lang="ru-RU" sz="12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4. </a:t>
            </a:r>
            <a:r>
              <a:rPr kumimoji="0" lang="ru-RU" sz="28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Аниматик</a:t>
            </a:r>
            <a:endParaRPr kumimoji="0" lang="ru-RU" sz="12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5. Создание мультфильма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766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5" name="Рисунок 4" descr="WhatsApp Image 2021-01-14 at 17.12.00 (1)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76672"/>
            <a:ext cx="3726414" cy="49685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WhatsApp Image 2021-01-14 at 17.12.00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404664"/>
            <a:ext cx="3816424" cy="50885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766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5" name="Рисунок 4" descr="WhatsApp Image 2021-01-14 at 17.12.01 (1)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76672"/>
            <a:ext cx="3672408" cy="48965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WhatsApp Image 2021-01-14 at 17.12.01 (2)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404663"/>
            <a:ext cx="3744416" cy="49925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766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5" name="Рисунок 4" descr="WhatsApp Image 2021-01-15 at 16.00.4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04663"/>
            <a:ext cx="3888433" cy="51845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WhatsApp Image 2021-01-15 at 16.00.42 (1)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332656"/>
            <a:ext cx="3942438" cy="52565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766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5" name="Рисунок 4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052736"/>
            <a:ext cx="7808868" cy="43924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766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1187624" y="2852936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 за внимание)))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3277</TotalTime>
  <Words>26</Words>
  <Application>Microsoft Office PowerPoint</Application>
  <PresentationFormat>Экран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</dc:creator>
  <cp:lastModifiedBy>Мария</cp:lastModifiedBy>
  <cp:revision>22</cp:revision>
  <dcterms:created xsi:type="dcterms:W3CDTF">2021-01-15T11:29:05Z</dcterms:created>
  <dcterms:modified xsi:type="dcterms:W3CDTF">2021-01-17T18:06:25Z</dcterms:modified>
</cp:coreProperties>
</file>